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Bold" panose="020B0604020202020204" charset="0"/>
      <p:regular r:id="rId15"/>
    </p:embeddedFont>
    <p:embeddedFont>
      <p:font typeface="Open San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4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41118" y="4274533"/>
            <a:ext cx="14605763" cy="3195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E-POLICY </a:t>
            </a:r>
          </a:p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(IPU-Istruzione per l’uso)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379202"/>
            <a:ext cx="18288000" cy="621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4"/>
              </a:lnSpc>
              <a:spcBef>
                <a:spcPct val="0"/>
              </a:spcBef>
            </a:pPr>
            <a:r>
              <a:rPr lang="en-US" sz="439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L’Epolicy  rappresenta per l'Istituto Comprensivo "Erodoto", un programma strategico volto a regolamentare l'uso delle tecnologie digitali e della rete all'interno della comunità scolastica. Esso stabilisce linee guida per garantire la sicurezza online, la protezione dei dati personali e la promozione delle competenze digitali tra studenti e personale. Inoltre, funge da raccordo tra le normative vigenti e le pratiche educative, mirando a un uso consapevole e responsabile delle tecnologie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23925"/>
            <a:ext cx="18288000" cy="8708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L'istituto intende attuare le seguenti misure per garantire la tutela della privacy e il diritto alla riservatezza:</a:t>
            </a:r>
          </a:p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•Implementazione di procedure di identificazione e autenticazione informatica degli utenti.</a:t>
            </a:r>
          </a:p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•Formazione regolare per docenti e personale sulla privacy e sicurezza dei dati.</a:t>
            </a:r>
          </a:p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•Adottare politiche per prevenire fenomeni di cyberbullismo e sexting.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80197" y="4274533"/>
            <a:ext cx="14127605" cy="1566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Procedure da attuare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096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56" r="-887" b="-2838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135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97" r="-2647" b="-3438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9" r="-2375" b="-1224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95" t="-517" b="-4066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58357"/>
            <a:ext cx="18288000" cy="827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scuola mette a disposizione dei docenti:</a:t>
            </a:r>
          </a:p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Modulo di segnalazione per docenti, genitori e alunni; </a:t>
            </a:r>
          </a:p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Indirizzo mail e numero di telefono dedicato esposto in ogni aula dell'istituto; </a:t>
            </a:r>
          </a:p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Cassetta di raccolta segnalazioni ubicata nell'androne dei diversi plessi; </a:t>
            </a:r>
          </a:p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.Sportello di ascolto e consulenza psicopedagogica; </a:t>
            </a:r>
          </a:p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Referente per il Bullismo e Cyberbullismo e Gruppo di lavoro integrato, con supervisione del DS.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210</Words>
  <Application>Microsoft Office PowerPoint</Application>
  <PresentationFormat>Personalizzato</PresentationFormat>
  <Paragraphs>14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Calibri</vt:lpstr>
      <vt:lpstr>Open Sans Bold</vt:lpstr>
      <vt:lpstr>Open Sans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E-POLICY (IPU-Istruzione per l’uso)</dc:title>
  <dc:creator>Utente</dc:creator>
  <cp:lastModifiedBy>Utente</cp:lastModifiedBy>
  <cp:revision>2</cp:revision>
  <dcterms:created xsi:type="dcterms:W3CDTF">2006-08-16T00:00:00Z</dcterms:created>
  <dcterms:modified xsi:type="dcterms:W3CDTF">2024-10-27T14:42:01Z</dcterms:modified>
  <dc:identifier>DAGUw5OtUfU</dc:identifier>
</cp:coreProperties>
</file>